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6000" type="A4"/>
  <p:notesSz cx="6797675" cy="9926638"/>
  <p:defaultTextStyle>
    <a:defPPr>
      <a:defRPr lang="en-US"/>
    </a:defPPr>
    <a:lvl1pPr marL="0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1pPr>
    <a:lvl2pPr marL="437952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2pPr>
    <a:lvl3pPr marL="875904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3pPr>
    <a:lvl4pPr marL="1313856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4pPr>
    <a:lvl5pPr marL="1751808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5pPr>
    <a:lvl6pPr marL="2189759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6pPr>
    <a:lvl7pPr marL="2627711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7pPr>
    <a:lvl8pPr marL="3065663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8pPr>
    <a:lvl9pPr marL="3503615" algn="l" defTabSz="875904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C6600"/>
    <a:srgbClr val="1D593B"/>
    <a:srgbClr val="FF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882" y="-1435"/>
      </p:cViewPr>
      <p:guideLst>
        <p:guide orient="horz" pos="2160"/>
        <p:guide pos="312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B450-0693-441E-AF72-263E088C5656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224FC-0A69-413F-AEA0-3368B0909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56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6DCC9987-AE10-4685-9B5B-4577F1D5BB4C}" type="datetimeFigureOut">
              <a:rPr lang="fr-FR"/>
              <a:pPr/>
              <a:t>20/02/2023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7D8454A-404F-4DF1-8F43-7DDF83BF3B63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81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1pPr>
    <a:lvl2pPr marL="437952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2pPr>
    <a:lvl3pPr marL="875904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3pPr>
    <a:lvl4pPr marL="1313856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4pPr>
    <a:lvl5pPr marL="1751808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5pPr>
    <a:lvl6pPr marL="2189759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6pPr>
    <a:lvl7pPr marL="2627711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7pPr>
    <a:lvl8pPr marL="3065663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8pPr>
    <a:lvl9pPr marL="3503615" algn="l" defTabSz="875904" rtl="0" eaLnBrk="1" latinLnBrk="0" hangingPunct="1">
      <a:defRPr lang="fr-FR" sz="11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5008491" y="8038906"/>
            <a:ext cx="2734260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 sz="1642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5409" y="1121307"/>
            <a:ext cx="6047184" cy="2123369"/>
          </a:xfrm>
        </p:spPr>
        <p:txBody>
          <a:bodyPr anchor="b">
            <a:normAutofit/>
          </a:bodyPr>
          <a:lstStyle>
            <a:lvl1pPr algn="r" latinLnBrk="0">
              <a:defRPr lang="fr-FR" sz="4191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05409" y="3250405"/>
            <a:ext cx="6047184" cy="3133462"/>
          </a:xfrm>
        </p:spPr>
        <p:txBody>
          <a:bodyPr>
            <a:normAutofit/>
          </a:bodyPr>
          <a:lstStyle>
            <a:lvl1pPr marL="0" marR="34835" indent="0" algn="r" latinLnBrk="0">
              <a:spcBef>
                <a:spcPts val="0"/>
              </a:spcBef>
              <a:buNone/>
              <a:defRPr lang="fr-FR" sz="2286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35437" indent="0" algn="ctr">
              <a:buNone/>
            </a:lvl2pPr>
            <a:lvl3pPr marL="870875" indent="0" algn="ctr">
              <a:buNone/>
            </a:lvl3pPr>
            <a:lvl4pPr marL="1306312" indent="0" algn="ctr">
              <a:buNone/>
            </a:lvl4pPr>
            <a:lvl5pPr marL="1741749" indent="0" algn="ctr">
              <a:buNone/>
            </a:lvl5pPr>
            <a:lvl6pPr marL="2177186" indent="0" algn="ctr">
              <a:buNone/>
            </a:lvl6pPr>
            <a:lvl7pPr marL="2612624" indent="0" algn="ctr">
              <a:buNone/>
            </a:lvl7pPr>
            <a:lvl8pPr marL="3048061" indent="0" algn="ctr">
              <a:buNone/>
            </a:lvl8pPr>
            <a:lvl9pPr marL="3483498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28700" y="8684951"/>
            <a:ext cx="4343400" cy="527403"/>
          </a:xfrm>
        </p:spPr>
        <p:txBody>
          <a:bodyPr tIns="0" bIns="0" anchor="t"/>
          <a:lstStyle>
            <a:lvl1pPr algn="r" latinLnBrk="0">
              <a:defRPr lang="fr-FR" sz="952"/>
            </a:lvl1pPr>
          </a:lstStyle>
          <a:p>
            <a:r>
              <a:rPr lang="fr-FR"/>
              <a:t>6/1/2007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028700" y="8162132"/>
            <a:ext cx="4343400" cy="527403"/>
          </a:xfrm>
        </p:spPr>
        <p:txBody>
          <a:bodyPr tIns="0" bIns="0" anchor="b"/>
          <a:lstStyle>
            <a:lvl1pPr algn="r" latinLnBrk="0">
              <a:defRPr lang="fr-FR" sz="1048"/>
            </a:lvl1pPr>
          </a:lstStyle>
          <a:p>
            <a:r>
              <a:rPr lang="fr-FR" dirty="0"/>
              <a:t>Quality &amp; Innovative products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294185" y="8308891"/>
            <a:ext cx="377190" cy="527403"/>
          </a:xfrm>
        </p:spPr>
        <p:txBody>
          <a:bodyPr anchor="ctr"/>
          <a:lstStyle>
            <a:lvl1pPr algn="ctr" latinLnBrk="0">
              <a:defRPr lang="fr-FR" sz="1238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550333"/>
            <a:ext cx="1428750" cy="79248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50333"/>
            <a:ext cx="4686300" cy="79248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01333"/>
            <a:ext cx="6172200" cy="6714067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5277" y="10162"/>
            <a:ext cx="6847449" cy="987552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870875" eaLnBrk="1" latinLnBrk="0" hangingPunct="1"/>
            <a:endParaRPr kumimoji="0" lang="fr-FR" sz="1714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5008491" y="896429"/>
            <a:ext cx="2734260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 sz="1642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16725" y="9190567"/>
            <a:ext cx="1600200" cy="440267"/>
          </a:xfrm>
        </p:spPr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4532" y="9196303"/>
            <a:ext cx="3195042" cy="434534"/>
          </a:xfrm>
        </p:spPr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38292" y="1169460"/>
            <a:ext cx="377190" cy="434534"/>
          </a:xfrm>
        </p:spPr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4851598" y="13552"/>
            <a:ext cx="2004645" cy="274474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" y="10162"/>
            <a:ext cx="6852725" cy="9885681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1" y="392118"/>
            <a:ext cx="5429250" cy="1967442"/>
          </a:xfrm>
        </p:spPr>
        <p:txBody>
          <a:bodyPr anchor="ctr"/>
          <a:lstStyle>
            <a:lvl1pPr marL="0" algn="l" latinLnBrk="0">
              <a:buNone/>
              <a:defRPr lang="fr-FR" sz="3429" b="1" cap="none" baseline="0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359552"/>
            <a:ext cx="2914650" cy="3302000"/>
          </a:xfrm>
        </p:spPr>
        <p:txBody>
          <a:bodyPr anchor="t"/>
          <a:lstStyle>
            <a:lvl1pPr marL="52252" indent="0" algn="l" latinLnBrk="0">
              <a:buNone/>
              <a:defRPr lang="fr-FR" sz="1905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fr-FR" sz="1714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52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33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33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201335"/>
            <a:ext cx="3028950" cy="6824133"/>
          </a:xfrm>
        </p:spPr>
        <p:txBody>
          <a:bodyPr/>
          <a:lstStyle>
            <a:lvl1pPr latinLnBrk="0">
              <a:defRPr lang="fr-FR" sz="2476"/>
            </a:lvl1pPr>
            <a:lvl2pPr>
              <a:defRPr lang="fr-FR" sz="2286"/>
            </a:lvl2pPr>
            <a:lvl3pPr>
              <a:defRPr lang="fr-FR" sz="1905"/>
            </a:lvl3pPr>
            <a:lvl4pPr>
              <a:defRPr lang="fr-FR" sz="1714"/>
            </a:lvl4pPr>
            <a:lvl5pPr>
              <a:defRPr lang="fr-FR" sz="1714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01335"/>
            <a:ext cx="3028950" cy="6824133"/>
          </a:xfrm>
        </p:spPr>
        <p:txBody>
          <a:bodyPr/>
          <a:lstStyle>
            <a:lvl1pPr latinLnBrk="0">
              <a:defRPr lang="fr-FR" sz="2476"/>
            </a:lvl1pPr>
            <a:lvl2pPr>
              <a:defRPr lang="fr-FR" sz="2286"/>
            </a:lvl2pPr>
            <a:lvl3pPr>
              <a:defRPr lang="fr-FR" sz="1905"/>
            </a:lvl3pPr>
            <a:lvl4pPr>
              <a:defRPr lang="fr-FR" sz="1714"/>
            </a:lvl4pPr>
            <a:lvl5pPr>
              <a:defRPr lang="fr-FR" sz="1714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49" y="419948"/>
            <a:ext cx="800100" cy="8605520"/>
          </a:xfrm>
        </p:spPr>
        <p:txBody>
          <a:bodyPr vert="vert270" anchor="b"/>
          <a:lstStyle>
            <a:lvl1pPr marL="0" algn="ctr" latinLnBrk="0">
              <a:defRPr lang="fr-FR" sz="3143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755" y="419948"/>
            <a:ext cx="435768" cy="4202854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fr-FR" sz="1524" b="0">
                <a:solidFill>
                  <a:schemeClr val="tx1"/>
                </a:solidFill>
              </a:defRPr>
            </a:lvl1pPr>
            <a:lvl2pPr>
              <a:buNone/>
              <a:defRPr lang="fr-FR" sz="1905" b="1"/>
            </a:lvl2pPr>
            <a:lvl3pPr>
              <a:buNone/>
              <a:defRPr lang="fr-FR" sz="1714" b="1"/>
            </a:lvl3pPr>
            <a:lvl4pPr>
              <a:buNone/>
              <a:defRPr lang="fr-FR" sz="1524" b="1"/>
            </a:lvl4pPr>
            <a:lvl5pPr>
              <a:buNone/>
              <a:defRPr lang="fr-FR" sz="1524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23755" y="4950290"/>
            <a:ext cx="435768" cy="40751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fr-FR" sz="1524" b="0">
                <a:solidFill>
                  <a:schemeClr val="tx1"/>
                </a:solidFill>
              </a:defRPr>
            </a:lvl1pPr>
            <a:lvl2pPr>
              <a:buNone/>
              <a:defRPr lang="fr-FR" sz="1905" b="1"/>
            </a:lvl2pPr>
            <a:lvl3pPr>
              <a:buNone/>
              <a:defRPr lang="fr-FR" sz="1714" b="1"/>
            </a:lvl3pPr>
            <a:lvl4pPr>
              <a:buNone/>
              <a:defRPr lang="fr-FR" sz="1524" b="1"/>
            </a:lvl4pPr>
            <a:lvl5pPr>
              <a:buNone/>
              <a:defRPr lang="fr-FR" sz="1524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16673" y="419946"/>
            <a:ext cx="5143500" cy="4185243"/>
          </a:xfrm>
        </p:spPr>
        <p:txBody>
          <a:bodyPr/>
          <a:lstStyle>
            <a:lvl1pPr algn="l" latinLnBrk="0">
              <a:defRPr lang="fr-FR" sz="2286"/>
            </a:lvl1pPr>
            <a:lvl2pPr algn="l">
              <a:defRPr lang="fr-FR" sz="1905"/>
            </a:lvl2pPr>
            <a:lvl3pPr algn="l">
              <a:defRPr lang="fr-FR" sz="1714"/>
            </a:lvl3pPr>
            <a:lvl4pPr algn="l">
              <a:defRPr lang="fr-FR" sz="1524"/>
            </a:lvl4pPr>
            <a:lvl5pPr algn="l">
              <a:defRPr lang="fr-FR" sz="1524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16673" y="4840224"/>
            <a:ext cx="5143500" cy="4185243"/>
          </a:xfrm>
        </p:spPr>
        <p:txBody>
          <a:bodyPr/>
          <a:lstStyle>
            <a:lvl1pPr latinLnBrk="0">
              <a:defRPr lang="fr-FR" sz="2286"/>
            </a:lvl1pPr>
            <a:lvl2pPr>
              <a:defRPr lang="fr-FR" sz="1905"/>
            </a:lvl2pPr>
            <a:lvl3pPr>
              <a:defRPr lang="fr-FR" sz="1714"/>
            </a:lvl3pPr>
            <a:lvl4pPr>
              <a:defRPr lang="fr-FR" sz="1524"/>
            </a:lvl4pPr>
            <a:lvl5pPr>
              <a:defRPr lang="fr-FR" sz="1524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 b="0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" y="531074"/>
            <a:ext cx="685800" cy="8497818"/>
          </a:xfrm>
        </p:spPr>
        <p:txBody>
          <a:bodyPr vert="vert270" anchor="b"/>
          <a:lstStyle>
            <a:lvl1pPr marL="0" marR="17417" algn="r" latinLnBrk="0">
              <a:spcBef>
                <a:spcPts val="0"/>
              </a:spcBef>
              <a:buNone/>
              <a:defRPr lang="fr-FR" sz="2762" b="0" cap="all" baseline="0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51893" y="531074"/>
            <a:ext cx="1828800" cy="8497818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fr-FR" sz="1333"/>
            </a:lvl1pPr>
            <a:lvl2pPr>
              <a:buNone/>
              <a:defRPr lang="fr-FR" sz="1143"/>
            </a:lvl2pPr>
            <a:lvl3pPr>
              <a:buNone/>
              <a:defRPr lang="fr-FR" sz="952"/>
            </a:lvl3pPr>
            <a:lvl4pPr>
              <a:buNone/>
              <a:defRPr lang="fr-FR" sz="857"/>
            </a:lvl4pPr>
            <a:lvl5pPr>
              <a:buNone/>
              <a:defRPr lang="fr-FR" sz="857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38438" y="462280"/>
            <a:ext cx="3957066" cy="8563187"/>
          </a:xfrm>
        </p:spPr>
        <p:txBody>
          <a:bodyPr/>
          <a:lstStyle>
            <a:lvl1pPr latinLnBrk="0">
              <a:spcBef>
                <a:spcPts val="0"/>
              </a:spcBef>
              <a:defRPr lang="fr-FR" sz="2857"/>
            </a:lvl1pPr>
            <a:lvl2pPr>
              <a:defRPr lang="fr-FR" sz="2476"/>
            </a:lvl2pPr>
            <a:lvl3pPr>
              <a:defRPr lang="fr-FR" sz="2286"/>
            </a:lvl3pPr>
            <a:lvl4pPr>
              <a:defRPr lang="fr-FR" sz="1905"/>
            </a:lvl4pPr>
            <a:lvl5pPr>
              <a:defRPr lang="fr-FR" sz="1905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fr-F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" y="217962"/>
            <a:ext cx="685800" cy="8807506"/>
          </a:xfrm>
        </p:spPr>
        <p:txBody>
          <a:bodyPr vert="vert270" anchor="b"/>
          <a:lstStyle>
            <a:lvl1pPr marL="0" algn="l" latinLnBrk="0">
              <a:buNone/>
              <a:defRPr lang="fr-FR" sz="2857" b="0" cap="all" baseline="0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3679" y="540173"/>
            <a:ext cx="5500116" cy="760476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 latinLnBrk="0">
              <a:buNone/>
              <a:defRPr lang="fr-FR" sz="3048"/>
            </a:lvl1pPr>
          </a:lstStyle>
          <a:p>
            <a:r>
              <a:rPr kumimoji="0" lang="fr-FR"/>
              <a:t>Cliquez sur l'icône pour ajouter une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1" y="8144934"/>
            <a:ext cx="5500116" cy="880533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fr-FR" sz="1333"/>
            </a:lvl1pPr>
            <a:lvl2pPr>
              <a:defRPr lang="fr-FR" sz="1143"/>
            </a:lvl2pPr>
            <a:lvl3pPr>
              <a:defRPr lang="fr-FR" sz="952"/>
            </a:lvl3pPr>
            <a:lvl4pPr>
              <a:defRPr lang="fr-FR" sz="857"/>
            </a:lvl4pPr>
            <a:lvl5pPr>
              <a:defRPr lang="fr-FR" sz="857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6/1/2007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Quality &amp; Innovative products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5277" y="20324"/>
            <a:ext cx="6847449" cy="987552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 sz="1642"/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10162"/>
            <a:ext cx="6852725" cy="9885681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4851598" y="7147703"/>
            <a:ext cx="2004645" cy="274474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86382"/>
            <a:ext cx="6172200" cy="159482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201333"/>
            <a:ext cx="6172200" cy="671406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593592" y="9194969"/>
            <a:ext cx="1600200" cy="43586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fr-FR" sz="952" b="0">
                <a:solidFill>
                  <a:schemeClr val="tx1"/>
                </a:solidFill>
              </a:defRPr>
            </a:lvl1pPr>
          </a:lstStyle>
          <a:p>
            <a:r>
              <a:rPr lang="fr-FR"/>
              <a:t>6/1/2007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" y="9196303"/>
            <a:ext cx="3195042" cy="43453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fr-FR" sz="952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Quality &amp; Innovative products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692140" y="9194969"/>
            <a:ext cx="377190" cy="43586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lang="fr-FR" sz="1143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61564" algn="l" rtl="0" eaLnBrk="1" latinLnBrk="0" hangingPunct="1">
        <a:spcBef>
          <a:spcPct val="0"/>
        </a:spcBef>
        <a:buNone/>
        <a:defRPr kumimoji="0" lang="fr-FR" sz="40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26729" indent="-36576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lang="fr-FR"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783787" indent="-272148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lang="fr-FR" sz="2476" kern="1200">
          <a:solidFill>
            <a:schemeClr val="tx1"/>
          </a:solidFill>
          <a:latin typeface="+mn-lt"/>
          <a:ea typeface="+mn-ea"/>
          <a:cs typeface="+mn-cs"/>
        </a:defRPr>
      </a:lvl2pPr>
      <a:lvl3pPr marL="1053758" indent="-217719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fr-FR"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indent="-20030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fr-FR"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524030" indent="-20030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fr-FR"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1741749" indent="-20030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fr-FR"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1985594" indent="-20030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fr-FR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177186" indent="-17417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fr-FR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2394905" indent="-17417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fr-FR"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70646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09320" y="9505890"/>
            <a:ext cx="377190" cy="400110"/>
          </a:xfrm>
        </p:spPr>
        <p:txBody>
          <a:bodyPr/>
          <a:lstStyle/>
          <a:p>
            <a:fld id="{746FD205-8D79-439C-A802-2377436AEC8A}" type="slidenum">
              <a:rPr lang="fr-FR" sz="1000" smtClean="0">
                <a:solidFill>
                  <a:schemeClr val="tx1"/>
                </a:solidFill>
                <a:latin typeface="Arial Narrow" pitchFamily="34" charset="0"/>
              </a:rPr>
              <a:pPr/>
              <a:t>1</a:t>
            </a:fld>
            <a:endParaRPr lang="fr-FR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95058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 Narrow" pitchFamily="34" charset="0"/>
              </a:rPr>
              <a:t>MOTTEZ | Rue des Frères Mahieu F-59193 Erquinghem-Lys – France</a:t>
            </a:r>
          </a:p>
          <a:p>
            <a:pPr algn="ctr"/>
            <a:r>
              <a:rPr lang="fr-FR" sz="1000" dirty="0">
                <a:latin typeface="Arial Narrow" pitchFamily="34" charset="0"/>
                <a:sym typeface="Wingdings"/>
              </a:rPr>
              <a:t> </a:t>
            </a:r>
            <a:r>
              <a:rPr lang="fr-FR" sz="1000" dirty="0">
                <a:latin typeface="Arial Narrow" pitchFamily="34" charset="0"/>
              </a:rPr>
              <a:t>Tel : 00.33.3.20.10.37.78 – </a:t>
            </a:r>
            <a:r>
              <a:rPr lang="fr-FR" sz="1000" dirty="0">
                <a:latin typeface="Arial Narrow" pitchFamily="34" charset="0"/>
                <a:sym typeface="Wingdings 2"/>
              </a:rPr>
              <a:t> </a:t>
            </a:r>
            <a:r>
              <a:rPr lang="fr-FR" sz="1000" dirty="0">
                <a:latin typeface="Arial Narrow" pitchFamily="34" charset="0"/>
              </a:rPr>
              <a:t>Fax : 00.33.3.20.10.37.89 – </a:t>
            </a:r>
            <a:r>
              <a:rPr lang="fr-FR" sz="1000" dirty="0">
                <a:latin typeface="Arial Narrow" pitchFamily="34" charset="0"/>
                <a:sym typeface="Wingdings"/>
              </a:rPr>
              <a:t> </a:t>
            </a:r>
            <a:r>
              <a:rPr lang="fr-FR" sz="1000" dirty="0">
                <a:latin typeface="Arial Narrow" pitchFamily="34" charset="0"/>
              </a:rPr>
              <a:t>export@mottez.com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404664" y="9494293"/>
            <a:ext cx="60932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-2" y="706461"/>
            <a:ext cx="6858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accent6">
                    <a:lumMod val="50000"/>
                  </a:schemeClr>
                </a:solidFill>
              </a:rPr>
              <a:t>« </a:t>
            </a:r>
            <a:r>
              <a:rPr lang="fr-FR" sz="3000" dirty="0" err="1">
                <a:solidFill>
                  <a:schemeClr val="accent6">
                    <a:lumMod val="50000"/>
                  </a:schemeClr>
                </a:solidFill>
              </a:rPr>
              <a:t>Schmetterling</a:t>
            </a:r>
            <a:r>
              <a:rPr lang="fr-FR" sz="3000" dirty="0">
                <a:solidFill>
                  <a:schemeClr val="accent6">
                    <a:lumMod val="50000"/>
                  </a:schemeClr>
                </a:solidFill>
              </a:rPr>
              <a:t> » </a:t>
            </a:r>
            <a:r>
              <a:rPr lang="fr-FR" sz="3000" dirty="0" err="1">
                <a:solidFill>
                  <a:schemeClr val="accent6">
                    <a:lumMod val="50000"/>
                  </a:schemeClr>
                </a:solidFill>
              </a:rPr>
              <a:t>Fahrradständer</a:t>
            </a:r>
            <a:r>
              <a:rPr lang="fr-FR" sz="3000" dirty="0">
                <a:solidFill>
                  <a:schemeClr val="accent6"/>
                </a:solidFill>
              </a:rPr>
              <a:t>– </a:t>
            </a:r>
          </a:p>
          <a:p>
            <a:pPr algn="ctr"/>
            <a:r>
              <a:rPr lang="fr-FR" sz="3000" dirty="0" err="1">
                <a:solidFill>
                  <a:srgbClr val="FF0000"/>
                </a:solidFill>
              </a:rPr>
              <a:t>Für</a:t>
            </a:r>
            <a:r>
              <a:rPr lang="fr-FR" sz="3000" dirty="0">
                <a:solidFill>
                  <a:srgbClr val="FF0000"/>
                </a:solidFill>
              </a:rPr>
              <a:t> 2 </a:t>
            </a:r>
            <a:r>
              <a:rPr lang="fr-FR" sz="3000" dirty="0" err="1">
                <a:solidFill>
                  <a:srgbClr val="FF0000"/>
                </a:solidFill>
              </a:rPr>
              <a:t>Fahrräder</a:t>
            </a:r>
            <a:endParaRPr lang="fr-FR" sz="3000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82951" y="5506332"/>
            <a:ext cx="6223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Pfosten für 2 Fahrräder mit 2 Ringen aus Gummi für einen höchsten Schutz der Fahrräder.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Jedes Fahrrad stellt sich perfekt auf 2 Klötzen aus </a:t>
            </a:r>
            <a:r>
              <a:rPr lang="de-DE" sz="1000" dirty="0" err="1">
                <a:latin typeface="Arial" pitchFamily="34" charset="0"/>
                <a:cs typeface="Arial" pitchFamily="34" charset="0"/>
              </a:rPr>
              <a:t>rezykliertem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 Gummi, um die Lackierung des Fahrrades nicht zu zerkratzen.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Die 2 Ringe erlauben dadurch eine Diebstahlsicherung mit Kabel oder besser in U-Form zu befestigen.</a:t>
            </a:r>
          </a:p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04664" y="8182966"/>
            <a:ext cx="1368152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100" b="1" dirty="0">
                <a:latin typeface="Arial" pitchFamily="34" charset="0"/>
                <a:cs typeface="Arial" pitchFamily="34" charset="0"/>
              </a:rPr>
              <a:t>Mottez </a:t>
            </a:r>
            <a:r>
              <a:rPr lang="fr-FR" sz="1100" b="1" dirty="0" err="1">
                <a:latin typeface="Arial" pitchFamily="34" charset="0"/>
                <a:cs typeface="Arial" pitchFamily="34" charset="0"/>
              </a:rPr>
              <a:t>Artikel</a:t>
            </a:r>
            <a:r>
              <a:rPr lang="fr-FR" sz="1100" b="1" dirty="0">
                <a:latin typeface="Arial" pitchFamily="34" charset="0"/>
                <a:cs typeface="Arial" pitchFamily="34" charset="0"/>
              </a:rPr>
              <a:t> Nr.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82951" y="6535401"/>
            <a:ext cx="1965929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100" b="1" dirty="0" err="1">
                <a:latin typeface="Arial" pitchFamily="34" charset="0"/>
                <a:cs typeface="Arial" pitchFamily="34" charset="0"/>
              </a:rPr>
              <a:t>Technische</a:t>
            </a:r>
            <a:r>
              <a:rPr lang="fr-FR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b="1" dirty="0" err="1">
                <a:latin typeface="Arial" pitchFamily="34" charset="0"/>
                <a:cs typeface="Arial" pitchFamily="34" charset="0"/>
              </a:rPr>
              <a:t>Beschreibung</a:t>
            </a:r>
            <a:endParaRPr lang="fr-FR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049D57C-FA98-4F9A-BA6F-795FD13D38CC}"/>
              </a:ext>
            </a:extLst>
          </p:cNvPr>
          <p:cNvSpPr txBox="1"/>
          <p:nvPr/>
        </p:nvSpPr>
        <p:spPr>
          <a:xfrm>
            <a:off x="382952" y="6797011"/>
            <a:ext cx="6102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>
                <a:latin typeface="Arial"/>
                <a:cs typeface="Arial"/>
              </a:rPr>
              <a:t>Stahlrohr</a:t>
            </a:r>
            <a:r>
              <a:rPr lang="fr-FR" sz="1000" i="1" dirty="0">
                <a:latin typeface="Arial"/>
                <a:cs typeface="Arial"/>
              </a:rPr>
              <a:t> Ø 50 mit </a:t>
            </a:r>
            <a:r>
              <a:rPr lang="fr-FR" sz="1000" i="1" dirty="0" err="1">
                <a:latin typeface="Arial"/>
                <a:cs typeface="Arial"/>
              </a:rPr>
              <a:t>Grundbeschichtung</a:t>
            </a:r>
            <a:r>
              <a:rPr lang="fr-FR" sz="1000" i="1" dirty="0">
                <a:latin typeface="Arial"/>
                <a:cs typeface="Arial"/>
              </a:rPr>
              <a:t>  +  </a:t>
            </a:r>
            <a:r>
              <a:rPr lang="fr-FR" sz="1000" i="1" dirty="0" err="1">
                <a:latin typeface="Arial"/>
                <a:cs typeface="Arial"/>
              </a:rPr>
              <a:t>anthrazitgraue</a:t>
            </a:r>
            <a:r>
              <a:rPr lang="fr-FR" sz="1000" i="1" dirty="0">
                <a:latin typeface="Arial"/>
                <a:cs typeface="Arial"/>
              </a:rPr>
              <a:t>  </a:t>
            </a:r>
            <a:r>
              <a:rPr lang="fr-FR" sz="1000" i="1" dirty="0" err="1">
                <a:latin typeface="Arial"/>
                <a:cs typeface="Arial"/>
              </a:rPr>
              <a:t>Lackierung</a:t>
            </a:r>
            <a:r>
              <a:rPr lang="fr-FR" sz="1000" i="1" dirty="0">
                <a:latin typeface="Arial"/>
                <a:cs typeface="Arial"/>
              </a:rPr>
              <a:t> + </a:t>
            </a:r>
            <a:r>
              <a:rPr lang="fr-FR" sz="1000" i="1" dirty="0" err="1">
                <a:latin typeface="Arial"/>
                <a:cs typeface="Arial"/>
              </a:rPr>
              <a:t>rezyklierter</a:t>
            </a:r>
            <a:r>
              <a:rPr lang="fr-FR" sz="1000" i="1" dirty="0">
                <a:latin typeface="Arial"/>
                <a:cs typeface="Arial"/>
              </a:rPr>
              <a:t> Gummi</a:t>
            </a:r>
          </a:p>
          <a:p>
            <a:r>
              <a:rPr lang="fr-FR" sz="1000" i="1" dirty="0">
                <a:latin typeface="Arial"/>
                <a:cs typeface="Arial"/>
              </a:rPr>
              <a:t>2 </a:t>
            </a:r>
            <a:r>
              <a:rPr lang="fr-FR" sz="1000" i="1" dirty="0" err="1">
                <a:latin typeface="Arial"/>
                <a:cs typeface="Arial"/>
              </a:rPr>
              <a:t>Ringe</a:t>
            </a:r>
            <a:r>
              <a:rPr lang="fr-FR" sz="1000" i="1" dirty="0">
                <a:latin typeface="Arial"/>
                <a:cs typeface="Arial"/>
              </a:rPr>
              <a:t> </a:t>
            </a:r>
            <a:r>
              <a:rPr lang="fr-FR" sz="1000" i="1" dirty="0" err="1">
                <a:latin typeface="Arial"/>
                <a:cs typeface="Arial"/>
              </a:rPr>
              <a:t>aus</a:t>
            </a:r>
            <a:r>
              <a:rPr lang="fr-FR" sz="1000" i="1" dirty="0">
                <a:latin typeface="Arial"/>
                <a:cs typeface="Arial"/>
              </a:rPr>
              <a:t> </a:t>
            </a:r>
            <a:r>
              <a:rPr lang="fr-FR" sz="1000" i="1" dirty="0" err="1">
                <a:latin typeface="Arial"/>
                <a:cs typeface="Arial"/>
              </a:rPr>
              <a:t>Flacheisen</a:t>
            </a:r>
            <a:r>
              <a:rPr lang="fr-FR" sz="1000" i="1" dirty="0">
                <a:latin typeface="Arial"/>
                <a:cs typeface="Arial"/>
              </a:rPr>
              <a:t> </a:t>
            </a:r>
            <a:r>
              <a:rPr lang="fr-FR" sz="1000" i="1" dirty="0" err="1">
                <a:latin typeface="Arial"/>
                <a:cs typeface="Arial"/>
              </a:rPr>
              <a:t>Dicke</a:t>
            </a:r>
            <a:r>
              <a:rPr lang="fr-FR" sz="1000" i="1" dirty="0">
                <a:latin typeface="Arial"/>
                <a:cs typeface="Arial"/>
              </a:rPr>
              <a:t> 4mm </a:t>
            </a:r>
            <a:r>
              <a:rPr lang="fr-FR" sz="1000" i="1" dirty="0" err="1">
                <a:latin typeface="Arial"/>
                <a:cs typeface="Arial"/>
              </a:rPr>
              <a:t>und</a:t>
            </a:r>
            <a:r>
              <a:rPr lang="fr-FR" sz="1000" i="1" dirty="0">
                <a:latin typeface="Arial"/>
                <a:cs typeface="Arial"/>
              </a:rPr>
              <a:t> 2 </a:t>
            </a:r>
            <a:r>
              <a:rPr lang="fr-FR" sz="1000" i="1" dirty="0" err="1">
                <a:latin typeface="Arial"/>
                <a:cs typeface="Arial"/>
              </a:rPr>
              <a:t>Ringe</a:t>
            </a:r>
            <a:r>
              <a:rPr lang="fr-FR" sz="1000" i="1" dirty="0">
                <a:latin typeface="Arial"/>
                <a:cs typeface="Arial"/>
              </a:rPr>
              <a:t> </a:t>
            </a:r>
            <a:r>
              <a:rPr lang="fr-FR" sz="1000" i="1" dirty="0" err="1">
                <a:latin typeface="Arial"/>
                <a:cs typeface="Arial"/>
              </a:rPr>
              <a:t>aus</a:t>
            </a:r>
            <a:r>
              <a:rPr lang="fr-FR" sz="1000" i="1" dirty="0">
                <a:latin typeface="Arial"/>
                <a:cs typeface="Arial"/>
              </a:rPr>
              <a:t> </a:t>
            </a:r>
            <a:r>
              <a:rPr lang="fr-FR" sz="1000" i="1" dirty="0" err="1">
                <a:latin typeface="Arial"/>
                <a:cs typeface="Arial"/>
              </a:rPr>
              <a:t>rezykliertem</a:t>
            </a:r>
            <a:r>
              <a:rPr lang="fr-FR" sz="1000" i="1" dirty="0">
                <a:latin typeface="Arial"/>
                <a:cs typeface="Arial"/>
              </a:rPr>
              <a:t> Gummi</a:t>
            </a:r>
          </a:p>
          <a:p>
            <a:r>
              <a:rPr lang="de-DE" sz="1000" i="1" dirty="0">
                <a:latin typeface="Arial"/>
                <a:cs typeface="Arial"/>
              </a:rPr>
              <a:t>Ovale Befestigungsplatte auf Boden 26 x 16 cm und 5 mm Dicke mit 4 Bohrungen Ø 11mm</a:t>
            </a:r>
          </a:p>
          <a:p>
            <a:r>
              <a:rPr lang="de-DE" sz="1000" i="1" dirty="0">
                <a:latin typeface="Arial"/>
                <a:cs typeface="Arial"/>
              </a:rPr>
              <a:t>Gesamtabmessungen : Länge 95 cm – Breite 16 cm – Höhe 79 cm</a:t>
            </a:r>
          </a:p>
          <a:p>
            <a:r>
              <a:rPr lang="de-DE" sz="1000" i="1" dirty="0">
                <a:latin typeface="Arial"/>
                <a:cs typeface="Arial"/>
              </a:rPr>
              <a:t>Abmessung des Ringes aus Gummi : 19 x 6 x 48 cm Höhe</a:t>
            </a:r>
          </a:p>
          <a:p>
            <a:r>
              <a:rPr lang="de-DE" sz="1000" i="1" dirty="0">
                <a:latin typeface="Arial"/>
                <a:cs typeface="Arial"/>
              </a:rPr>
              <a:t>Gewicht : 8,50 kg</a:t>
            </a:r>
            <a:endParaRPr lang="fr-FR" sz="1000" i="1" dirty="0">
              <a:latin typeface="Arial"/>
              <a:cs typeface="Aria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049D57C-FA98-4F9A-BA6F-795FD13D38CC}"/>
              </a:ext>
            </a:extLst>
          </p:cNvPr>
          <p:cNvSpPr txBox="1"/>
          <p:nvPr/>
        </p:nvSpPr>
        <p:spPr>
          <a:xfrm>
            <a:off x="386509" y="8444577"/>
            <a:ext cx="269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u="sng" dirty="0" err="1">
                <a:latin typeface="Arial" pitchFamily="34" charset="0"/>
                <a:cs typeface="Arial" pitchFamily="34" charset="0"/>
              </a:rPr>
              <a:t>Artikel</a:t>
            </a:r>
            <a:r>
              <a:rPr lang="fr-FR" sz="1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000" b="1" u="sng" dirty="0" err="1">
                <a:latin typeface="Arial" pitchFamily="34" charset="0"/>
                <a:cs typeface="Arial" pitchFamily="34" charset="0"/>
              </a:rPr>
              <a:t>Referenz</a:t>
            </a:r>
            <a:r>
              <a:rPr lang="fr-FR" sz="1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B142C</a:t>
            </a:r>
            <a:r>
              <a:rPr lang="fr-FR" sz="1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000" b="1" u="sng" dirty="0">
                <a:latin typeface="Arial" pitchFamily="34" charset="0"/>
                <a:cs typeface="Arial" pitchFamily="34" charset="0"/>
              </a:rPr>
              <a:t>EAN Nr.</a:t>
            </a:r>
            <a:r>
              <a:rPr lang="fr-FR" sz="1000" b="1" dirty="0">
                <a:latin typeface="Arial" pitchFamily="34" charset="0"/>
                <a:cs typeface="Arial" pitchFamily="34" charset="0"/>
              </a:rPr>
              <a:t> : 3234640059990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2922C8F-832B-4CC0-82A0-6FD65640DE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96" y="2175941"/>
            <a:ext cx="3847252" cy="256459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FE2DE3F-857F-495D-8665-213F3816867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7" t="5252"/>
          <a:stretch/>
        </p:blipFill>
        <p:spPr>
          <a:xfrm>
            <a:off x="57435" y="1727451"/>
            <a:ext cx="3056993" cy="326606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FE739D5-63E7-E02C-72AC-1299C94C8487}"/>
              </a:ext>
            </a:extLst>
          </p:cNvPr>
          <p:cNvSpPr txBox="1"/>
          <p:nvPr/>
        </p:nvSpPr>
        <p:spPr>
          <a:xfrm>
            <a:off x="386508" y="5209376"/>
            <a:ext cx="1530324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100" b="1" dirty="0" err="1">
                <a:latin typeface="Arial" pitchFamily="34" charset="0"/>
                <a:cs typeface="Arial" pitchFamily="34" charset="0"/>
              </a:rPr>
              <a:t>Verkaufsargumente</a:t>
            </a:r>
            <a:endParaRPr lang="fr-FR" sz="1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ersonnalisé 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CC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F8BAB7-2C14-41BE-B6A2-CACF897F7B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175</Words>
  <Application>Microsoft Office PowerPoint</Application>
  <PresentationFormat>Format A4 (210 x 297 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Verdana</vt:lpstr>
      <vt:lpstr>Wingdings 2</vt:lpstr>
      <vt:lpstr>SalesPropPres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2017-04-26T06:48:44Z</dcterms:created>
  <dcterms:modified xsi:type="dcterms:W3CDTF">2023-02-20T09:05:37Z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